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64" r:id="rId2"/>
    <p:sldId id="370" r:id="rId3"/>
    <p:sldId id="374" r:id="rId4"/>
    <p:sldId id="375" r:id="rId5"/>
    <p:sldId id="371" r:id="rId6"/>
    <p:sldId id="373" r:id="rId7"/>
    <p:sldId id="3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0"/>
    <a:srgbClr val="FFDD00"/>
    <a:srgbClr val="F4DD20"/>
    <a:srgbClr val="1C4A8A"/>
    <a:srgbClr val="FFFFFF"/>
    <a:srgbClr val="FFDE00"/>
    <a:srgbClr val="F57921"/>
    <a:srgbClr val="00ABE8"/>
    <a:srgbClr val="5271F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2838" autoAdjust="0"/>
  </p:normalViewPr>
  <p:slideViewPr>
    <p:cSldViewPr snapToGrid="0">
      <p:cViewPr varScale="1">
        <p:scale>
          <a:sx n="54" d="100"/>
          <a:sy n="54" d="100"/>
        </p:scale>
        <p:origin x="51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4A6A-D204-42A6-AE37-76F1818116D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804-BD77-49DB-B184-D7A590EF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5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https://www.youtube.com/watch?v=-5i-dCv7O8o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6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 Slide no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8125" y="594359"/>
            <a:ext cx="8667750" cy="339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Orange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38125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4" y="1720273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720274"/>
            <a:ext cx="0" cy="468052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52459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45357" y="1719072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38124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79586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Bar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0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793345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359891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- Yellow Labels /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38124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48400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243262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63240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89904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71849" y="1828800"/>
            <a:ext cx="5534025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4" y="1828800"/>
            <a:ext cx="2886076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8125" y="594360"/>
            <a:ext cx="86677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8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7492" y="1454821"/>
            <a:ext cx="812901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6888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7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Yellow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514601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8124" y="5688013"/>
            <a:ext cx="4150995" cy="7127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54563" y="5688013"/>
            <a:ext cx="4151312" cy="712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Yellow Label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38125" y="1691640"/>
            <a:ext cx="8667750" cy="6858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3812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4" y="2233073"/>
            <a:ext cx="7934325" cy="18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San Diego’s </a:t>
            </a:r>
            <a:br>
              <a:rPr lang="en-US" dirty="0" smtClean="0"/>
            </a:br>
            <a:r>
              <a:rPr lang="en-US" dirty="0" smtClean="0"/>
              <a:t>Local Food Supply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8835" r="2615" b="66122"/>
          <a:stretch/>
        </p:blipFill>
        <p:spPr>
          <a:xfrm>
            <a:off x="7284246" y="6280075"/>
            <a:ext cx="589413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8" r:id="rId3"/>
    <p:sldLayoutId id="2147483679" r:id="rId4"/>
    <p:sldLayoutId id="2147483676" r:id="rId5"/>
    <p:sldLayoutId id="2147483680" r:id="rId6"/>
    <p:sldLayoutId id="2147483672" r:id="rId7"/>
    <p:sldLayoutId id="2147483686" r:id="rId8"/>
    <p:sldLayoutId id="2147483674" r:id="rId9"/>
    <p:sldLayoutId id="2147483684" r:id="rId10"/>
    <p:sldLayoutId id="2147483681" r:id="rId11"/>
    <p:sldLayoutId id="2147483675" r:id="rId12"/>
    <p:sldLayoutId id="2147483685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4000" b="1" kern="1200" spc="-75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j-ea"/>
          <a:cs typeface="Microsoft Tai Le" panose="020B0502040204020203" pitchFamily="34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5i-dCv7O8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7798" r="2593" b="14778"/>
          <a:stretch/>
        </p:blipFill>
        <p:spPr>
          <a:xfrm>
            <a:off x="1024662" y="3741121"/>
            <a:ext cx="238125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2" y="4111368"/>
            <a:ext cx="1925278" cy="19252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Behind Food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47" y="605790"/>
            <a:ext cx="7934325" cy="1270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Food Today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7" y="4096658"/>
            <a:ext cx="5167772" cy="2467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73" y="1604752"/>
            <a:ext cx="6115491" cy="2322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97" y="5028310"/>
            <a:ext cx="2713167" cy="4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47" y="605790"/>
            <a:ext cx="7934325" cy="1270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State of Food in America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9" y="1778000"/>
            <a:ext cx="7585799" cy="4207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5" y="1613646"/>
            <a:ext cx="3898660" cy="2600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04" y="1572860"/>
            <a:ext cx="3575930" cy="26819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77" y="4462444"/>
            <a:ext cx="4342906" cy="18475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71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47" y="574945"/>
            <a:ext cx="7934325" cy="1270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Consumer Demands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7" y="1645658"/>
            <a:ext cx="3613098" cy="2393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62" y="1645659"/>
            <a:ext cx="3122310" cy="2393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63" y="4265353"/>
            <a:ext cx="4043292" cy="2277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92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6523" y="729254"/>
            <a:ext cx="8374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75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Culture of Waste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3" y="1600045"/>
            <a:ext cx="2968852" cy="22266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576466" y="2429539"/>
            <a:ext cx="711200" cy="46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78" y="1600046"/>
            <a:ext cx="3269208" cy="2169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8061173" y="2429539"/>
            <a:ext cx="711200" cy="46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0" y="4095748"/>
            <a:ext cx="2957095" cy="1970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3576466" y="4845880"/>
            <a:ext cx="711200" cy="46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ww.dailyherald.com/storyimage/DA/20160215/news/160219375/AR/0/AR-160219375.jpg&amp;updated=201602150903&amp;MaxW=800&amp;maxH=800&amp;nobor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27" y="4095749"/>
            <a:ext cx="3311202" cy="19701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243262" y="5841771"/>
            <a:ext cx="2657474" cy="6302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47920"/>
                </a:solidFill>
                <a:hlinkClick r:id="rId3"/>
              </a:rPr>
              <a:t>Video</a:t>
            </a:r>
            <a:endParaRPr lang="en-US" dirty="0">
              <a:solidFill>
                <a:srgbClr val="F4792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7" y="1280160"/>
            <a:ext cx="7440063" cy="4134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0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3245" y="647700"/>
            <a:ext cx="7934325" cy="1270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It starts with You!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42" y="1917700"/>
            <a:ext cx="3202929" cy="4414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31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29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35</Words>
  <Application>Microsoft Office PowerPoint</Application>
  <PresentationFormat>On-screen Show (4:3)</PresentationFormat>
  <Paragraphs>14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Microsoft Tai Le</vt:lpstr>
      <vt:lpstr>Clarity</vt:lpstr>
      <vt:lpstr>Psychology Behind Food Waste</vt:lpstr>
      <vt:lpstr>Food Today</vt:lpstr>
      <vt:lpstr>The State of Food in America</vt:lpstr>
      <vt:lpstr>Consumer Demands</vt:lpstr>
      <vt:lpstr>PowerPoint Presentation</vt:lpstr>
      <vt:lpstr>PowerPoint Presentation</vt:lpstr>
      <vt:lpstr>It starts with You!</vt:lpstr>
    </vt:vector>
  </TitlesOfParts>
  <Company>ILACSD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Caudana</dc:creator>
  <cp:lastModifiedBy>Alaine Ibarreche</cp:lastModifiedBy>
  <cp:revision>385</cp:revision>
  <dcterms:created xsi:type="dcterms:W3CDTF">2019-08-05T16:17:49Z</dcterms:created>
  <dcterms:modified xsi:type="dcterms:W3CDTF">2020-09-24T21:57:52Z</dcterms:modified>
</cp:coreProperties>
</file>