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64" r:id="rId2"/>
    <p:sldId id="334" r:id="rId3"/>
    <p:sldId id="365" r:id="rId4"/>
    <p:sldId id="366" r:id="rId5"/>
    <p:sldId id="367" r:id="rId6"/>
    <p:sldId id="368" r:id="rId7"/>
    <p:sldId id="371" r:id="rId8"/>
    <p:sldId id="370" r:id="rId9"/>
    <p:sldId id="372" r:id="rId10"/>
    <p:sldId id="3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0"/>
    <a:srgbClr val="FFDD00"/>
    <a:srgbClr val="F4DD20"/>
    <a:srgbClr val="1C4A8A"/>
    <a:srgbClr val="FFFFFF"/>
    <a:srgbClr val="FFDE00"/>
    <a:srgbClr val="F57921"/>
    <a:srgbClr val="00ABE8"/>
    <a:srgbClr val="5271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2838" autoAdjust="0"/>
  </p:normalViewPr>
  <p:slideViewPr>
    <p:cSldViewPr snapToGrid="0">
      <p:cViewPr varScale="1">
        <p:scale>
          <a:sx n="54" d="100"/>
          <a:sy n="54" d="100"/>
        </p:scale>
        <p:origin x="51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4A6A-D204-42A6-AE37-76F1818116D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804-BD77-49DB-B184-D7A590EF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1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6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Slide no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8125" y="594359"/>
            <a:ext cx="8667750" cy="339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Orange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38125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4" y="1720273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720274"/>
            <a:ext cx="0" cy="468052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52459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45357" y="1719072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38124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79586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Bar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793345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59891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- Yellow Labels /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38124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48400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243262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63240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89904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71849" y="1828800"/>
            <a:ext cx="553402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4" y="1828800"/>
            <a:ext cx="2886076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8125" y="594360"/>
            <a:ext cx="8667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8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7492" y="1454821"/>
            <a:ext cx="81290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6888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Yellow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514601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8124" y="5688013"/>
            <a:ext cx="4150995" cy="7127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4563" y="5688013"/>
            <a:ext cx="4151312" cy="712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Yellow Label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125" y="1691640"/>
            <a:ext cx="8667750" cy="6858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12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4" y="2233073"/>
            <a:ext cx="7934325" cy="1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San Diego’s </a:t>
            </a:r>
            <a:br>
              <a:rPr lang="en-US" dirty="0" smtClean="0"/>
            </a:br>
            <a:r>
              <a:rPr lang="en-US" dirty="0" smtClean="0"/>
              <a:t>Local Food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8835" r="2615" b="66122"/>
          <a:stretch/>
        </p:blipFill>
        <p:spPr>
          <a:xfrm>
            <a:off x="7284246" y="6280075"/>
            <a:ext cx="589413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79" r:id="rId4"/>
    <p:sldLayoutId id="2147483676" r:id="rId5"/>
    <p:sldLayoutId id="2147483680" r:id="rId6"/>
    <p:sldLayoutId id="2147483672" r:id="rId7"/>
    <p:sldLayoutId id="2147483686" r:id="rId8"/>
    <p:sldLayoutId id="2147483674" r:id="rId9"/>
    <p:sldLayoutId id="2147483684" r:id="rId10"/>
    <p:sldLayoutId id="2147483681" r:id="rId11"/>
    <p:sldLayoutId id="2147483675" r:id="rId12"/>
    <p:sldLayoutId id="2147483685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000" b="1" kern="1200" spc="-75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j-ea"/>
          <a:cs typeface="Microsoft Tai Le" panose="020B0502040204020203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798" r="2593" b="14778"/>
          <a:stretch/>
        </p:blipFill>
        <p:spPr>
          <a:xfrm>
            <a:off x="1024662" y="3741121"/>
            <a:ext cx="23812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2" y="4111368"/>
            <a:ext cx="1925278" cy="19252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Myth-Busting Expiration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125" y="657860"/>
            <a:ext cx="8667750" cy="990600"/>
          </a:xfrm>
        </p:spPr>
        <p:txBody>
          <a:bodyPr/>
          <a:lstStyle/>
          <a:p>
            <a:pPr algn="ctr"/>
            <a:r>
              <a:rPr lang="en-US" dirty="0" smtClean="0"/>
              <a:t>It starts at home!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45" y="1737360"/>
            <a:ext cx="6442710" cy="4295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0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24" y="889000"/>
            <a:ext cx="845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75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+mj-ea"/>
                <a:cs typeface="Microsoft Tai Le" panose="020B0502040204020203" pitchFamily="34" charset="0"/>
              </a:rPr>
              <a:t>The (Food) Dating Game: Which Would You Eat?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" y="2579029"/>
            <a:ext cx="3963298" cy="2587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65" y="2553393"/>
            <a:ext cx="3963297" cy="2638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2671" y="5532771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Bread from a bakery: 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Bought a week and a half ago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3487" y="5532770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Store-bought bread: 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Five days past 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best 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if used 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by 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date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24" y="889000"/>
            <a:ext cx="845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75" dirty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The (Food) Dating Game: Which Would You </a:t>
            </a:r>
            <a:r>
              <a:rPr lang="en-US" sz="4000" b="1" spc="-75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Eat?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8" y="2556373"/>
            <a:ext cx="3721100" cy="2657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84" y="2556373"/>
            <a:ext cx="4000778" cy="2668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422" y="5594667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Packaged sliced cheese: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wo weeks past 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best by 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date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6684" y="5594667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Cheese without packaging: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Date unknown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24" y="889000"/>
            <a:ext cx="845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75" dirty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The (Food) Dating Game: Which Would You </a:t>
            </a:r>
            <a:r>
              <a:rPr lang="en-US" sz="4000" b="1" spc="-75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Eat?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" y="2569648"/>
            <a:ext cx="3773643" cy="2657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3" y="2569649"/>
            <a:ext cx="4069558" cy="2657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8519" y="5584788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Local farm fresh eggs: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Bought 2 weeks ago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743" y="5584788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Store bought eggs: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 days past 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sell by </a:t>
            </a: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date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24" y="889000"/>
            <a:ext cx="845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75" dirty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The (Food) Dating Game: Which Would You </a:t>
            </a:r>
            <a:r>
              <a:rPr lang="en-US" sz="4000" b="1" spc="-75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Eat?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49" y="2584231"/>
            <a:ext cx="2254136" cy="2657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3" y="2584231"/>
            <a:ext cx="4000778" cy="2662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2392" y="5613952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Individual head of lettuce: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Bought a week ago from store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7043" y="5613951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Packaged salad mix: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 days past use by date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24" y="889000"/>
            <a:ext cx="845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75" dirty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The (Food) Dating Game: Which Would You </a:t>
            </a:r>
            <a:r>
              <a:rPr lang="en-US" sz="4000" b="1" spc="-75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Eat?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" y="2764453"/>
            <a:ext cx="3721100" cy="2097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12" y="2478808"/>
            <a:ext cx="2668488" cy="2668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6921" y="5256800"/>
            <a:ext cx="39846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Yogurt you packed in Tupperware for lunch, but forgot in fridge: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Four days later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630" y="5564577"/>
            <a:ext cx="39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Store bought individual yogurt:</a:t>
            </a:r>
          </a:p>
          <a:p>
            <a:pPr lvl="0" algn="ctr" defTabSz="685800">
              <a:buClr>
                <a:srgbClr val="0B5293"/>
              </a:buClr>
              <a:buSzPct val="85000"/>
            </a:pPr>
            <a:r>
              <a:rPr lang="en-US" sz="16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 day past best by date</a:t>
            </a:r>
            <a:endParaRPr lang="en-US" sz="1600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79" y="1543156"/>
            <a:ext cx="6390964" cy="2221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79" y="3902381"/>
            <a:ext cx="6390963" cy="2163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85581" y="766320"/>
            <a:ext cx="837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75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Where do </a:t>
            </a:r>
            <a:r>
              <a:rPr lang="en-US" sz="4000" b="1" spc="-75" dirty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y</a:t>
            </a:r>
            <a:r>
              <a:rPr lang="en-US" sz="4000" b="1" spc="-75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ou Stack Up?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55" y="6204150"/>
            <a:ext cx="3072145" cy="4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3247" y="872490"/>
            <a:ext cx="7934325" cy="1270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What do </a:t>
            </a:r>
            <a:r>
              <a:rPr lang="en-US" dirty="0"/>
              <a:t>e</a:t>
            </a:r>
            <a:r>
              <a:rPr lang="en-US" dirty="0" smtClean="0"/>
              <a:t>xpiration </a:t>
            </a:r>
            <a:r>
              <a:rPr lang="en-US" dirty="0"/>
              <a:t>d</a:t>
            </a:r>
            <a:r>
              <a:rPr lang="en-US" dirty="0" smtClean="0"/>
              <a:t>ates </a:t>
            </a:r>
            <a:r>
              <a:rPr lang="en-US" dirty="0"/>
              <a:t>a</a:t>
            </a:r>
            <a:r>
              <a:rPr lang="en-US" dirty="0" smtClean="0"/>
              <a:t>ctually mean?</a:t>
            </a:r>
            <a:endParaRPr lang="en-US" dirty="0"/>
          </a:p>
        </p:txBody>
      </p:sp>
      <p:pic>
        <p:nvPicPr>
          <p:cNvPr id="9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07" y="2733436"/>
            <a:ext cx="2997744" cy="2248308"/>
          </a:xfrm>
          <a:ln>
            <a:solidFill>
              <a:schemeClr val="tx1"/>
            </a:solidFill>
          </a:ln>
        </p:spPr>
      </p:pic>
      <p:pic>
        <p:nvPicPr>
          <p:cNvPr id="10" name="Picture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7" y="2750740"/>
            <a:ext cx="2609854" cy="2231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58" y="2733436"/>
            <a:ext cx="2489199" cy="2248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365942" y="5384571"/>
            <a:ext cx="2657474" cy="630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47920"/>
                </a:solidFill>
              </a:rPr>
              <a:t>Best-by</a:t>
            </a:r>
            <a:endParaRPr lang="en-US" dirty="0">
              <a:solidFill>
                <a:srgbClr val="F4792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87337" y="5384571"/>
            <a:ext cx="2657474" cy="630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47920"/>
                </a:solidFill>
              </a:rPr>
              <a:t>Use-by</a:t>
            </a:r>
            <a:endParaRPr lang="en-US" dirty="0">
              <a:solidFill>
                <a:srgbClr val="F47920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384220" y="5384571"/>
            <a:ext cx="2657474" cy="630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47920"/>
                </a:solidFill>
              </a:rPr>
              <a:t>Sell-by</a:t>
            </a:r>
            <a:endParaRPr lang="en-US" dirty="0">
              <a:solidFill>
                <a:srgbClr val="F47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3246" y="507174"/>
            <a:ext cx="7934325" cy="1270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True Expiration Date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71" y="1562100"/>
            <a:ext cx="4076074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29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202</Words>
  <Application>Microsoft Office PowerPoint</Application>
  <PresentationFormat>On-screen Show (4:3)</PresentationFormat>
  <Paragraphs>41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Tai Le</vt:lpstr>
      <vt:lpstr>Clarity</vt:lpstr>
      <vt:lpstr>Myth-Busting Expiration 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expiration dates actually mean?</vt:lpstr>
      <vt:lpstr>The True Expiration Date</vt:lpstr>
      <vt:lpstr>It starts at home!</vt:lpstr>
    </vt:vector>
  </TitlesOfParts>
  <Company>ILACSD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Caudana</dc:creator>
  <cp:lastModifiedBy>Alaine Ibarreche</cp:lastModifiedBy>
  <cp:revision>335</cp:revision>
  <dcterms:created xsi:type="dcterms:W3CDTF">2019-08-05T16:17:49Z</dcterms:created>
  <dcterms:modified xsi:type="dcterms:W3CDTF">2020-09-24T21:43:33Z</dcterms:modified>
</cp:coreProperties>
</file>