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64" r:id="rId2"/>
    <p:sldId id="334" r:id="rId3"/>
    <p:sldId id="365" r:id="rId4"/>
    <p:sldId id="366" r:id="rId5"/>
    <p:sldId id="3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8A"/>
    <a:srgbClr val="F47920"/>
    <a:srgbClr val="FFDD00"/>
    <a:srgbClr val="F4DD20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79" d="100"/>
          <a:sy n="79" d="100"/>
        </p:scale>
        <p:origin x="11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iegocounty.gov/content/dam/sdc/lueg/docs/State-of-the-Food-System-for-the-San-Diego-Region-November-2019.pdf?utm_source=Community&amp;utm_campaign=bb24d62d5e-EMAIL_CAMPAIGN_2019_12_16_06_27&amp;utm_medium=email&amp;utm_term=0_cd3d37894c-bb24d62d5e-254945313&amp;mc_cid=bb24d62d5e&amp;mc_eid=b8ae50cf4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iegocounty.gov/content/dam/sdc/lueg/docs/State-of-the-Food-System-for-the-San-Diego-Region-November-2019.pdf?utm_source=Community&amp;utm_campaign=bb24d62d5e-EMAIL_CAMPAIGN_2019_12_16_06_27&amp;utm_medium=email&amp;utm_term=0_cd3d37894c-bb24d62d5e-254945313&amp;mc_cid=bb24d62d5e&amp;mc_eid=b8ae50cf4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184374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47920"/>
                </a:solidFill>
                <a:effectLst/>
              </a:rPr>
              <a:t>-40% of all avocados produced in CA come from SD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-San Diego’s citrus industry is worth over $150 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-Oceanside and Camp Pendleton are home to the country’s biggest grower</a:t>
            </a:r>
            <a:r>
              <a:rPr lang="en-US" b="0" baseline="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of vine ripe tomatoes!</a:t>
            </a:r>
            <a:endParaRPr lang="en-US" b="0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Sdfarmbureau.org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-First picture is</a:t>
            </a:r>
            <a:r>
              <a:rPr lang="en-US" baseline="0" dirty="0" smtClean="0"/>
              <a:t> of the EUSD farm lab, which grows and provides lunches to all 9 elementary schools in Encinitas!</a:t>
            </a:r>
          </a:p>
          <a:p>
            <a:endParaRPr lang="en-US" dirty="0" smtClean="0"/>
          </a:p>
          <a:p>
            <a:r>
              <a:rPr lang="en-US" dirty="0" smtClean="0"/>
              <a:t>Sdfarmbureau.org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andiegocounty.gov/content/dam/sdc/lueg/docs/State-of-the-Food-System-for-the-San-Diego-Region-November-2019.pdf?utm_source=Community&amp;utm_campaign=bb24d62d5e-EMAIL_CAMPAIGN_2019_12_16_06_27&amp;utm_medium=email&amp;utm_term=0_cd3d37894c-bb24d62d5e-254945313&amp;mc_cid=bb24d62d5e&amp;mc_eid=b8ae50cf45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organic farms are certified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-Picture is of the Strawberry</a:t>
            </a:r>
            <a:r>
              <a:rPr lang="en-US" baseline="0" dirty="0" smtClean="0"/>
              <a:t> fields in Carlsbad-this is a family business currently run by Jimmy </a:t>
            </a:r>
            <a:r>
              <a:rPr lang="en-US" baseline="0" dirty="0" err="1" smtClean="0"/>
              <a:t>Ukegawa</a:t>
            </a:r>
            <a:r>
              <a:rPr lang="en-US" baseline="0" dirty="0" smtClean="0"/>
              <a:t>, who is 60.</a:t>
            </a:r>
          </a:p>
          <a:p>
            <a:endParaRPr lang="en-US" dirty="0" smtClean="0"/>
          </a:p>
          <a:p>
            <a:r>
              <a:rPr lang="en-US" dirty="0" smtClean="0"/>
              <a:t>Sdfarmbureau.org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andiegocounty.gov/content/dam/sdc/lueg/docs/State-of-the-Food-System-for-the-San-Diego-Region-November-2019.pdf?utm_source=Community&amp;utm_campaign=bb24d62d5e-EMAIL_CAMPAIGN_2019_12_16_06_27&amp;utm_medium=email&amp;utm_term=0_cd3d37894c-bb24d62d5e-254945313&amp;mc_cid=bb24d62d5e&amp;mc_eid=b8ae50cf45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7920"/>
                </a:solidFill>
                <a:effectLst/>
                <a:hlinkClick r:id="rId3"/>
              </a:rPr>
              <a:t>https://vimeo.com/181843741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184374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Food in San Diego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24462" y="4675735"/>
            <a:ext cx="3075093" cy="1256759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#1 producer of avocados</a:t>
            </a:r>
            <a:endParaRPr lang="en-US" sz="2400" dirty="0">
              <a:solidFill>
                <a:srgbClr val="F47920"/>
              </a:solidFill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1516" y="4703951"/>
            <a:ext cx="301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400" b="1" dirty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#5 producer of lemons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7049" y="4703951"/>
            <a:ext cx="277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400" b="1" dirty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#1 producer of vine-ripe </a:t>
            </a:r>
            <a:r>
              <a:rPr lang="en-US" sz="24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tomatoes</a:t>
            </a:r>
            <a:endParaRPr lang="en-US" sz="2400" b="1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Growing Tomatoes: Tomato Growing Ti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9" b="2588"/>
          <a:stretch/>
        </p:blipFill>
        <p:spPr bwMode="auto">
          <a:xfrm>
            <a:off x="6427849" y="1781333"/>
            <a:ext cx="2177226" cy="2750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8" y="2164838"/>
            <a:ext cx="2975298" cy="19835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8" y="1757034"/>
            <a:ext cx="2081132" cy="27748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27538" y="323974"/>
            <a:ext cx="5888924" cy="1577182"/>
          </a:xfrm>
        </p:spPr>
        <p:txBody>
          <a:bodyPr/>
          <a:lstStyle/>
          <a:p>
            <a:pPr algn="ctr"/>
            <a:r>
              <a:rPr lang="en-US" dirty="0" smtClean="0"/>
              <a:t>What do we </a:t>
            </a:r>
            <a:r>
              <a:rPr lang="en-US" dirty="0"/>
              <a:t>g</a:t>
            </a:r>
            <a:r>
              <a:rPr lang="en-US" dirty="0" smtClean="0"/>
              <a:t>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984519" y="1518969"/>
            <a:ext cx="3075093" cy="125675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70% of county farms are between 1 and 9 acres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8900" y="1362519"/>
            <a:ext cx="277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Highest concentration of organic farms in the country</a:t>
            </a:r>
            <a:endParaRPr lang="en-US" sz="2400" b="1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45" y="2869513"/>
            <a:ext cx="2596243" cy="34616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0" y="3196502"/>
            <a:ext cx="2807677" cy="28076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3504" y="309605"/>
            <a:ext cx="7760895" cy="1577182"/>
          </a:xfrm>
        </p:spPr>
        <p:txBody>
          <a:bodyPr/>
          <a:lstStyle/>
          <a:p>
            <a:pPr algn="ctr"/>
            <a:r>
              <a:rPr lang="en-US" dirty="0" smtClean="0"/>
              <a:t>What do the farms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5120456" y="5077561"/>
            <a:ext cx="3075093" cy="125675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Over 35% of San Diego County farms are run by women</a:t>
            </a:r>
          </a:p>
          <a:p>
            <a:pPr algn="ctr"/>
            <a:endParaRPr lang="en-US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030568" y="5077560"/>
            <a:ext cx="3075093" cy="125675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2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90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750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b="1" kern="120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675" b="1" kern="1200" baseline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47920"/>
                </a:solidFill>
                <a:effectLst/>
              </a:rPr>
              <a:t>55% of county farmers are over 50 years old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21" y="1538676"/>
            <a:ext cx="5055459" cy="3347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55565" y="356497"/>
            <a:ext cx="7760895" cy="1577182"/>
          </a:xfrm>
        </p:spPr>
        <p:txBody>
          <a:bodyPr/>
          <a:lstStyle/>
          <a:p>
            <a:pPr algn="ctr"/>
            <a:r>
              <a:rPr lang="en-US" dirty="0" smtClean="0"/>
              <a:t>Who are the farmers?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79899" y="5309746"/>
            <a:ext cx="7934325" cy="7634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hlinkClick r:id="rId3"/>
              </a:rPr>
              <a:t/>
            </a:r>
            <a:br>
              <a:rPr lang="en-US" dirty="0" smtClean="0">
                <a:effectLst/>
                <a:hlinkClick r:id="rId3"/>
              </a:rPr>
            </a:br>
            <a:r>
              <a:rPr lang="en-US" dirty="0" smtClean="0">
                <a:effectLst/>
                <a:hlinkClick r:id="rId3"/>
              </a:rPr>
              <a:t>Video</a:t>
            </a:r>
            <a:endParaRPr lang="en-US" dirty="0">
              <a:solidFill>
                <a:srgbClr val="F4792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671" y="788276"/>
            <a:ext cx="3620779" cy="45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187</Words>
  <Application>Microsoft Office PowerPoint</Application>
  <PresentationFormat>On-screen Show (4:3)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Tai Le</vt:lpstr>
      <vt:lpstr>Clarity</vt:lpstr>
      <vt:lpstr>Local Food in San Diego</vt:lpstr>
      <vt:lpstr>What do we grow?</vt:lpstr>
      <vt:lpstr>What do the farms look like?</vt:lpstr>
      <vt:lpstr>Who are the farmers?</vt:lpstr>
      <vt:lpstr> Video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303</cp:revision>
  <dcterms:created xsi:type="dcterms:W3CDTF">2019-08-05T16:17:49Z</dcterms:created>
  <dcterms:modified xsi:type="dcterms:W3CDTF">2020-09-28T17:44:36Z</dcterms:modified>
</cp:coreProperties>
</file>