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64" r:id="rId2"/>
    <p:sldId id="334" r:id="rId3"/>
    <p:sldId id="368" r:id="rId4"/>
    <p:sldId id="367" r:id="rId5"/>
    <p:sldId id="369" r:id="rId6"/>
    <p:sldId id="370" r:id="rId7"/>
    <p:sldId id="371" r:id="rId8"/>
    <p:sldId id="372" r:id="rId9"/>
    <p:sldId id="3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0"/>
    <a:srgbClr val="FFDD00"/>
    <a:srgbClr val="F4DD20"/>
    <a:srgbClr val="1C4A8A"/>
    <a:srgbClr val="FFFFFF"/>
    <a:srgbClr val="FFDE00"/>
    <a:srgbClr val="F57921"/>
    <a:srgbClr val="00ABE8"/>
    <a:srgbClr val="5271FF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82838" autoAdjust="0"/>
  </p:normalViewPr>
  <p:slideViewPr>
    <p:cSldViewPr snapToGrid="0">
      <p:cViewPr varScale="1">
        <p:scale>
          <a:sx n="79" d="100"/>
          <a:sy n="79" d="100"/>
        </p:scale>
        <p:origin x="110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4A6A-D204-42A6-AE37-76F1818116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804-BD77-49DB-B184-D7A590EF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9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7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0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0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6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 Slide no up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8125" y="594359"/>
            <a:ext cx="8667750" cy="339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Orange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38125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4" y="1720273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720274"/>
            <a:ext cx="0" cy="468052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52459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45357" y="1719072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38124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179586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Bar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0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793345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359891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1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- Yellow Labels /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38124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48400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243262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63240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89904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9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71849" y="1828800"/>
            <a:ext cx="5534025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4" y="1828800"/>
            <a:ext cx="2886076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8125" y="594360"/>
            <a:ext cx="86677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8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7492" y="1454821"/>
            <a:ext cx="8129016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6888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7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Yellow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514601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8124" y="5688013"/>
            <a:ext cx="4150995" cy="7127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54563" y="5688013"/>
            <a:ext cx="4151312" cy="712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Yellow Label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38125" y="1691640"/>
            <a:ext cx="8667750" cy="6858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3812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6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4" y="2233073"/>
            <a:ext cx="7934325" cy="18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San Diego’s </a:t>
            </a:r>
            <a:br>
              <a:rPr lang="en-US" dirty="0" smtClean="0"/>
            </a:br>
            <a:r>
              <a:rPr lang="en-US" dirty="0" smtClean="0"/>
              <a:t>Local Food Supply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5" t="8835" r="2615" b="66122"/>
          <a:stretch/>
        </p:blipFill>
        <p:spPr>
          <a:xfrm>
            <a:off x="7284246" y="6280075"/>
            <a:ext cx="589413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8" r:id="rId3"/>
    <p:sldLayoutId id="2147483679" r:id="rId4"/>
    <p:sldLayoutId id="2147483676" r:id="rId5"/>
    <p:sldLayoutId id="2147483680" r:id="rId6"/>
    <p:sldLayoutId id="2147483672" r:id="rId7"/>
    <p:sldLayoutId id="2147483686" r:id="rId8"/>
    <p:sldLayoutId id="2147483674" r:id="rId9"/>
    <p:sldLayoutId id="2147483684" r:id="rId10"/>
    <p:sldLayoutId id="2147483681" r:id="rId11"/>
    <p:sldLayoutId id="2147483675" r:id="rId12"/>
    <p:sldLayoutId id="2147483685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4000" b="1" kern="1200" spc="-75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j-ea"/>
          <a:cs typeface="Microsoft Tai Le" panose="020B0502040204020203" pitchFamily="34" charset="0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7798" r="2593" b="14778"/>
          <a:stretch/>
        </p:blipFill>
        <p:spPr>
          <a:xfrm>
            <a:off x="1024662" y="3741121"/>
            <a:ext cx="2381250" cy="2295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22" y="4111368"/>
            <a:ext cx="1925278" cy="19252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Storage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49615" y="889416"/>
            <a:ext cx="8284615" cy="1577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Store Leftovers in Clear Containers</a:t>
            </a:r>
            <a:endParaRPr lang="en-US" dirty="0"/>
          </a:p>
        </p:txBody>
      </p:sp>
      <p:pic>
        <p:nvPicPr>
          <p:cNvPr id="1026" name="Picture 2" descr="Freezer Meals | Taken to storing leftovers in containers in …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" y="2624694"/>
            <a:ext cx="4392378" cy="2929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1447" y="2935373"/>
            <a:ext cx="36833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It is easy to forget about leftovers in the fridge if we cannot see them. Clear containers help to remind us what we have.</a:t>
            </a:r>
            <a:endParaRPr lang="en-US" sz="24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Green Blank Label Free Stock Photo - Public Domain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154">
            <a:off x="86484" y="4328540"/>
            <a:ext cx="2628242" cy="16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al prep glass container | Ella Olsson | Flic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04" y="2064586"/>
            <a:ext cx="2943113" cy="2207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476604" y="689727"/>
            <a:ext cx="6286750" cy="1577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Label Your Prepared Food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 rot="783833">
            <a:off x="240436" y="4939318"/>
            <a:ext cx="2347294" cy="76979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2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9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75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675" b="1" kern="1200" baseline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Veggie Quinoa Salad</a:t>
            </a:r>
          </a:p>
          <a:p>
            <a:pPr algn="ctr"/>
            <a:r>
              <a:rPr lang="en-US" sz="1400" dirty="0" smtClean="0"/>
              <a:t>Prepared on 5/20/20</a:t>
            </a:r>
          </a:p>
          <a:p>
            <a:pPr algn="ctr"/>
            <a:endParaRPr lang="en-US" dirty="0"/>
          </a:p>
        </p:txBody>
      </p:sp>
      <p:pic>
        <p:nvPicPr>
          <p:cNvPr id="2060" name="Picture 12" descr="Rubbermaid Food Storage Containers | A photo from Your Table… | Flick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92" y="2064586"/>
            <a:ext cx="3156403" cy="2207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4188" y="4683992"/>
            <a:ext cx="4452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Label your leftovers with the date it was prepared and remember to consume before it goes bad.</a:t>
            </a:r>
            <a:endParaRPr lang="en-US" sz="24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627536" y="678816"/>
            <a:ext cx="5888924" cy="1577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First In, First Out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434869" y="2716509"/>
            <a:ext cx="3512464" cy="125675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2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9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75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675" b="1" kern="1200" baseline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47920"/>
                </a:solidFill>
                <a:effectLst/>
              </a:rPr>
              <a:t>Consume your oldest foods first. Create a section of your fridge for food that will spoil soon or label an “Eat Me First”Bin.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4" t="29792" r="22061" b="6965"/>
          <a:stretch/>
        </p:blipFill>
        <p:spPr bwMode="auto">
          <a:xfrm>
            <a:off x="913094" y="2255998"/>
            <a:ext cx="4395885" cy="3434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627536" y="678816"/>
            <a:ext cx="5888924" cy="1577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Freeze Your Food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513696" y="2495955"/>
            <a:ext cx="3512464" cy="125675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2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9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75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675" b="1" kern="1200" baseline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35934" y="2967884"/>
            <a:ext cx="3348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47920"/>
                </a:solidFill>
              </a:rPr>
              <a:t>Freeze what you can’t eat now. Almost anything can be frozen and saved!</a:t>
            </a:r>
            <a:endParaRPr lang="en-US" sz="2400" b="1" dirty="0"/>
          </a:p>
        </p:txBody>
      </p:sp>
      <p:pic>
        <p:nvPicPr>
          <p:cNvPr id="1026" name="Picture 2" descr="Freezing Food and Frozen Food Saf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3" y="2255998"/>
            <a:ext cx="4800181" cy="3198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627536" y="678816"/>
            <a:ext cx="5888924" cy="1577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Use Airtight Containers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408765" y="3035325"/>
            <a:ext cx="3512464" cy="125675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2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9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75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675" b="1" kern="1200" baseline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47920"/>
                </a:solidFill>
                <a:effectLst/>
              </a:rPr>
              <a:t>Storing perishables in airtight containers locks out oxygen and preserves the food for longer. Mason jars are great!</a:t>
            </a:r>
            <a:endParaRPr lang="en-US" dirty="0"/>
          </a:p>
        </p:txBody>
      </p:sp>
      <p:pic>
        <p:nvPicPr>
          <p:cNvPr id="5122" name="Picture 2" descr="Page 3 | mason jar 1080P, 2K, 4K, 5K HD wallpapers free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5" y="2255998"/>
            <a:ext cx="4491788" cy="33713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312505" y="567720"/>
            <a:ext cx="6633591" cy="1577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Wash Produce as You Go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403406" y="5321090"/>
            <a:ext cx="6542690" cy="103981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2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9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75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675" b="1" kern="1200" baseline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47920"/>
                </a:solidFill>
                <a:effectLst/>
              </a:rPr>
              <a:t>Moist spots can quickly soften fruit and vegetable skin and attract bacteria. </a:t>
            </a:r>
            <a:endParaRPr lang="en-US" dirty="0"/>
          </a:p>
        </p:txBody>
      </p:sp>
      <p:pic>
        <p:nvPicPr>
          <p:cNvPr id="6152" name="Picture 8" descr="washing, red, bell pepper, fresh, running, tap,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0" y="1920879"/>
            <a:ext cx="2113608" cy="3033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rünkohl im Sieb wird gewaschen | ✅ Marco Verch is a Profes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93" y="2511332"/>
            <a:ext cx="3349385" cy="22340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D wallpaper: ripe strawberries on gray steel strainer, re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04" y="1920879"/>
            <a:ext cx="2024004" cy="3033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15474" y="726112"/>
            <a:ext cx="7122322" cy="1577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Refrigerate Ripening Produce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170857" y="5315338"/>
            <a:ext cx="6345603" cy="174307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2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9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75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675" b="1" kern="1200" baseline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47920"/>
                </a:solidFill>
                <a:effectLst/>
              </a:rPr>
              <a:t>Placing ripening produce in the fridge slows down the ripening process.</a:t>
            </a:r>
            <a:endParaRPr lang="en-US" dirty="0"/>
          </a:p>
        </p:txBody>
      </p:sp>
      <p:pic>
        <p:nvPicPr>
          <p:cNvPr id="1026" name="Picture 2" descr="File:Mango VALENCIA PRIDE MADAME FRANCIS ATAULFO Asit.jp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74" y="2635543"/>
            <a:ext cx="3311752" cy="24838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ree Avocados | Showing the gradation of three ripening avo… | Flic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58" y="2635543"/>
            <a:ext cx="3751366" cy="24838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test your knowledge?</a:t>
            </a:r>
            <a:endParaRPr lang="en-US" dirty="0"/>
          </a:p>
        </p:txBody>
      </p:sp>
      <p:pic>
        <p:nvPicPr>
          <p:cNvPr id="5" name="Picture 4" descr="Image result for ugly frui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 bwMode="auto">
          <a:xfrm>
            <a:off x="3126529" y="3348763"/>
            <a:ext cx="2890942" cy="304820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0293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29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180</Words>
  <Application>Microsoft Office PowerPoint</Application>
  <PresentationFormat>On-screen Show (4:3)</PresentationFormat>
  <Paragraphs>25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Microsoft Tai Le</vt:lpstr>
      <vt:lpstr>Clarity</vt:lpstr>
      <vt:lpstr>Food Storage Tips</vt:lpstr>
      <vt:lpstr>Store Leftovers in Clear Containers</vt:lpstr>
      <vt:lpstr>Label Your Prepared Food</vt:lpstr>
      <vt:lpstr>First In, First Out</vt:lpstr>
      <vt:lpstr>Freeze Your Food</vt:lpstr>
      <vt:lpstr>Use Airtight Containers</vt:lpstr>
      <vt:lpstr>Wash Produce as You Go</vt:lpstr>
      <vt:lpstr>Refrigerate Ripening Produce</vt:lpstr>
      <vt:lpstr>Ready to test your knowledge?</vt:lpstr>
    </vt:vector>
  </TitlesOfParts>
  <Company>ILACSD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Caudana</dc:creator>
  <cp:lastModifiedBy>Alaine Ibarreche</cp:lastModifiedBy>
  <cp:revision>316</cp:revision>
  <dcterms:created xsi:type="dcterms:W3CDTF">2019-08-05T16:17:49Z</dcterms:created>
  <dcterms:modified xsi:type="dcterms:W3CDTF">2020-09-28T18:02:49Z</dcterms:modified>
</cp:coreProperties>
</file>