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64" r:id="rId2"/>
    <p:sldId id="334" r:id="rId3"/>
    <p:sldId id="365" r:id="rId4"/>
    <p:sldId id="366" r:id="rId5"/>
    <p:sldId id="358" r:id="rId6"/>
    <p:sldId id="367" r:id="rId7"/>
    <p:sldId id="368" r:id="rId8"/>
    <p:sldId id="369" r:id="rId9"/>
    <p:sldId id="372" r:id="rId10"/>
    <p:sldId id="3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A8A"/>
    <a:srgbClr val="F47920"/>
    <a:srgbClr val="FFDD00"/>
    <a:srgbClr val="F4DD20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2838" autoAdjust="0"/>
  </p:normalViewPr>
  <p:slideViewPr>
    <p:cSldViewPr snapToGrid="0">
      <p:cViewPr varScale="1">
        <p:scale>
          <a:sx n="79" d="100"/>
          <a:sy n="79" d="100"/>
        </p:scale>
        <p:origin x="11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QZcjiWyTXu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8909" y="713591"/>
            <a:ext cx="7815862" cy="3397777"/>
          </a:xfrm>
        </p:spPr>
        <p:txBody>
          <a:bodyPr/>
          <a:lstStyle/>
          <a:p>
            <a:r>
              <a:rPr lang="en-US" dirty="0" smtClean="0"/>
              <a:t>Food Donations in San </a:t>
            </a:r>
            <a:r>
              <a:rPr lang="en-US" dirty="0" smtClean="0"/>
              <a:t>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078" y="902676"/>
            <a:ext cx="7338646" cy="5064369"/>
          </a:xfrm>
          <a:prstGeom prst="rect">
            <a:avLst/>
          </a:prstGeom>
          <a:blipFill dpi="0" rotWithShape="1">
            <a:blip r:embed="rId3" cstate="print">
              <a:alphaModFix amt="4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12278" y="1311201"/>
            <a:ext cx="642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rgbClr val="1C4A8A"/>
                </a:solidFill>
              </a:rPr>
              <a:t>Be Part    of the Solution!</a:t>
            </a:r>
            <a:endParaRPr lang="en-US" sz="9000" b="1" dirty="0">
              <a:solidFill>
                <a:srgbClr val="1C4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078" y="902676"/>
            <a:ext cx="7338646" cy="5064369"/>
          </a:xfrm>
          <a:prstGeom prst="rect">
            <a:avLst/>
          </a:prstGeom>
          <a:blipFill dpi="0" rotWithShape="1">
            <a:blip r:embed="rId3" cstate="print">
              <a:alphaModFix amt="4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8831" y="1219200"/>
            <a:ext cx="6424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1C4A8A"/>
                </a:solidFill>
              </a:rPr>
              <a:t>1 in 8 </a:t>
            </a:r>
            <a:r>
              <a:rPr lang="en-US" sz="72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people</a:t>
            </a:r>
            <a:r>
              <a:rPr lang="en-US" sz="7200" b="1" dirty="0" smtClean="0">
                <a:solidFill>
                  <a:srgbClr val="1C4A8A"/>
                </a:solidFill>
              </a:rPr>
              <a:t> in San Diego County are food insecure</a:t>
            </a:r>
            <a:endParaRPr lang="en-US" sz="7200" b="1" dirty="0">
              <a:solidFill>
                <a:srgbClr val="1C4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17392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“All of the food that we need to feed everybody in San Diego County is already here every single day; it is just being wasted.” –Vince Hall, Chief Executive Officer, Feeding San Diego</a:t>
            </a:r>
            <a:endParaRPr lang="en-US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9" y="1393092"/>
            <a:ext cx="2524857" cy="33664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26524" y="1783669"/>
            <a:ext cx="432581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Provides over 26 million meals every </a:t>
            </a: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Run School Pantry programs at elementary schools and college </a:t>
            </a: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Distribute food to rural areas through mobile pantry </a:t>
            </a: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Rescue usable food from corporations and retail companies</a:t>
            </a:r>
            <a:endParaRPr lang="en-US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231" y="609025"/>
            <a:ext cx="58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Feeding San Diego</a:t>
            </a:r>
            <a:endParaRPr lang="en-US" sz="3200" b="1" dirty="0">
              <a:solidFill>
                <a:srgbClr val="1C4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69" y="844062"/>
            <a:ext cx="690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They rescue unsold food from...</a:t>
            </a:r>
            <a:endParaRPr lang="en-US" sz="28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File:Ralphs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2" y="2051006"/>
            <a:ext cx="2191073" cy="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File:Target logo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ile:Target log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38" y="1423438"/>
            <a:ext cx="1510735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San Diego Zoo Street Sign.jp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3" y="3758790"/>
            <a:ext cx="258705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Starbucks logo.jpg -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53" y="3758790"/>
            <a:ext cx="304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Food4Less logo.sv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85" y="2010526"/>
            <a:ext cx="3177805" cy="7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76" y="2169782"/>
            <a:ext cx="3221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Volunteer with Feeding San Diego by packing, boxing, sorting, or cleaning food before distribution.</a:t>
            </a:r>
          </a:p>
          <a:p>
            <a:pPr algn="ctr"/>
            <a:endParaRPr lang="en-US" sz="24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en-US" sz="24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</a:t>
            </a:r>
            <a:r>
              <a:rPr lang="en-US" sz="24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eedingsandiego.org</a:t>
            </a:r>
            <a:endParaRPr lang="en-US" sz="24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33" y="1869629"/>
            <a:ext cx="4732463" cy="35520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41231" y="781637"/>
            <a:ext cx="58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How Can You Help?</a:t>
            </a:r>
            <a:endParaRPr lang="en-US" sz="3200" b="1" dirty="0">
              <a:solidFill>
                <a:srgbClr val="1C4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744" y="2457186"/>
            <a:ext cx="3317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Partners with non-profits with localized distribution programs to organize food drop offs and pick ups around the county</a:t>
            </a:r>
          </a:p>
          <a:p>
            <a:endParaRPr lang="en-US" sz="20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Feeds 350,000 people every month</a:t>
            </a:r>
            <a:endParaRPr lang="en-US" sz="20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8" name="Picture 4" descr="Collection of canned food items in the pantry | Salvation Army US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04" y="2244566"/>
            <a:ext cx="4950682" cy="3287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87398"/>
            <a:ext cx="895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Jacobs and Cushman San Diego Food Bank</a:t>
            </a:r>
            <a:endParaRPr lang="en-US" sz="3200" b="1" dirty="0">
              <a:solidFill>
                <a:srgbClr val="1C4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966" y="1551084"/>
            <a:ext cx="80877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Provides emergency food assistance, neighborhood distributions, senior, and youth programs</a:t>
            </a:r>
          </a:p>
          <a:p>
            <a:endParaRPr lang="en-US" sz="19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Rescues excess prepared food from food vendors and restaurants</a:t>
            </a:r>
            <a:endParaRPr lang="en-US" sz="19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050" name="Picture 2" descr="Intelligence Specialist 3rd Class Jermaine Crosby, assigned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34" y="2876884"/>
            <a:ext cx="5043577" cy="3324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007" y="833027"/>
            <a:ext cx="868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Jacobs and Cushman San Diego Food Bank</a:t>
            </a:r>
          </a:p>
        </p:txBody>
      </p:sp>
    </p:spTree>
    <p:extLst>
      <p:ext uri="{BB962C8B-B14F-4D97-AF65-F5344CB8AC3E}">
        <p14:creationId xmlns:p14="http://schemas.microsoft.com/office/powerpoint/2010/main" val="4286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0554" y="2212296"/>
            <a:ext cx="34934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San Diego Food Bank uses volunteers to sort and label donations, bag food for distribution, or clean fresh produce. You can also host a food drive to collect donations for the Food Bank!</a:t>
            </a:r>
          </a:p>
          <a:p>
            <a:pPr algn="ctr"/>
            <a:endParaRPr lang="en-US" sz="20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endParaRPr lang="en-US" sz="2000" b="1" dirty="0" smtClean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</a:t>
            </a:r>
            <a:r>
              <a:rPr lang="en-US" sz="20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andiegofoodbank.org</a:t>
            </a:r>
            <a:endParaRPr lang="en-US" sz="20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2212296"/>
            <a:ext cx="4736124" cy="3157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946164"/>
            <a:ext cx="586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How Can You Help?</a:t>
            </a:r>
            <a:endParaRPr lang="en-US" sz="3200" b="1" dirty="0">
              <a:solidFill>
                <a:srgbClr val="1C4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37" y="4843049"/>
            <a:ext cx="2250234" cy="182457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1032" name="Picture 8" descr="Safe Surplus Food Donation Program - San Mateo County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85" y="1147542"/>
            <a:ext cx="6126782" cy="40845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238</Words>
  <Application>Microsoft Office PowerPoint</Application>
  <PresentationFormat>On-screen Show (4:3)</PresentationFormat>
  <Paragraphs>37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Tai Le</vt:lpstr>
      <vt:lpstr>Clarity</vt:lpstr>
      <vt:lpstr>Food Donations in San Diego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322</cp:revision>
  <dcterms:created xsi:type="dcterms:W3CDTF">2019-08-05T16:17:49Z</dcterms:created>
  <dcterms:modified xsi:type="dcterms:W3CDTF">2020-09-21T21:10:05Z</dcterms:modified>
</cp:coreProperties>
</file>