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2" r:id="rId2"/>
    <p:sldId id="366" r:id="rId3"/>
    <p:sldId id="368" r:id="rId4"/>
    <p:sldId id="369" r:id="rId5"/>
    <p:sldId id="373" r:id="rId6"/>
    <p:sldId id="371" r:id="rId7"/>
    <p:sldId id="358" r:id="rId8"/>
    <p:sldId id="375" r:id="rId9"/>
    <p:sldId id="376" r:id="rId10"/>
    <p:sldId id="3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A"/>
    <a:srgbClr val="F47920"/>
    <a:srgbClr val="FFDD00"/>
    <a:srgbClr val="F4DD20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61" d="100"/>
          <a:sy n="6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u6GBbB-Oc&amp;t=10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4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Soil Story with </a:t>
            </a:r>
            <a:r>
              <a:rPr lang="en-US" dirty="0" err="1" smtClean="0"/>
              <a:t>Pashon</a:t>
            </a:r>
            <a:r>
              <a:rPr lang="en-US" dirty="0" smtClean="0"/>
              <a:t> Murray: </a:t>
            </a:r>
            <a:r>
              <a:rPr lang="en-US" dirty="0" smtClean="0">
                <a:hlinkClick r:id="rId3"/>
              </a:rPr>
              <a:t>https://www.youtube.com/watch?v=npu6GBbB-Oc&amp;t=10s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u6GBbB-Oc&amp;t=10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546" y="1744358"/>
            <a:ext cx="81531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Carbon Culprits</a:t>
            </a:r>
          </a:p>
          <a:p>
            <a:pPr algn="ctr"/>
            <a:r>
              <a:rPr lang="en-US" sz="30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The Relationship Between Food </a:t>
            </a:r>
            <a:r>
              <a:rPr lang="en-US" sz="3000" b="1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and Climate</a:t>
            </a:r>
          </a:p>
        </p:txBody>
      </p:sp>
    </p:spTree>
    <p:extLst>
      <p:ext uri="{BB962C8B-B14F-4D97-AF65-F5344CB8AC3E}">
        <p14:creationId xmlns:p14="http://schemas.microsoft.com/office/powerpoint/2010/main" val="22803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054" y="982350"/>
            <a:ext cx="5846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Be Part of the Solution!</a:t>
            </a:r>
            <a:endParaRPr lang="en-US" sz="4000" dirty="0"/>
          </a:p>
        </p:txBody>
      </p:sp>
      <p:pic>
        <p:nvPicPr>
          <p:cNvPr id="2052" name="Picture 4" descr="5 Reasons Why Composting is the Greenest Thing You Can Do - O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8" y="1836052"/>
            <a:ext cx="6011549" cy="4007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62" y="1480396"/>
            <a:ext cx="8285697" cy="4680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4862" y="772510"/>
            <a:ext cx="42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What is Climate?</a:t>
            </a:r>
            <a:endParaRPr lang="en-US" sz="40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house gases graphic (With images) | Greenhouse gases effec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5"/>
          <a:stretch/>
        </p:blipFill>
        <p:spPr bwMode="auto">
          <a:xfrm>
            <a:off x="468357" y="1690905"/>
            <a:ext cx="3741036" cy="44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house gases graphic (With images) | Greenhouse gases effec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7" r="285"/>
          <a:stretch/>
        </p:blipFill>
        <p:spPr bwMode="auto">
          <a:xfrm>
            <a:off x="4855779" y="1690906"/>
            <a:ext cx="3778470" cy="44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57" y="863741"/>
            <a:ext cx="6027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Our Climate is Changing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75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Keeling Curve | A daily record of atmospheric carbon dioxi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2090"/>
          <a:stretch/>
        </p:blipFill>
        <p:spPr bwMode="auto">
          <a:xfrm>
            <a:off x="442330" y="1713517"/>
            <a:ext cx="7827906" cy="43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330" y="1005631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Climate Change</a:t>
            </a:r>
            <a:endParaRPr lang="en-US" sz="4000" dirty="0"/>
          </a:p>
        </p:txBody>
      </p:sp>
      <p:pic>
        <p:nvPicPr>
          <p:cNvPr id="4100" name="Picture 4" descr="USGCRP Indicator Details | GlobalChange.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0" y="2112059"/>
            <a:ext cx="8618816" cy="36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30" y="1005631"/>
            <a:ext cx="5799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Food Waste in Landfills</a:t>
            </a:r>
            <a:endParaRPr lang="en-US" sz="40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3" y="1713517"/>
            <a:ext cx="5234918" cy="44717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8" name="Picture 4" descr="Landfill Gas Recovery Well Photograph by Jim W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8" y="1713517"/>
            <a:ext cx="6707650" cy="4471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8" r="5154" b="2210"/>
          <a:stretch/>
        </p:blipFill>
        <p:spPr>
          <a:xfrm>
            <a:off x="2428923" y="1690236"/>
            <a:ext cx="3894083" cy="4883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054" y="982350"/>
            <a:ext cx="3121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Composting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98103" y="4834383"/>
            <a:ext cx="7934325" cy="1824577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2050" name="Picture 2" descr="Pashon Muarry: A Sustainability Superhero Who Is Creating 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8" y="1123432"/>
            <a:ext cx="7111752" cy="4000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054" y="982350"/>
            <a:ext cx="5333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Composting at Home</a:t>
            </a:r>
            <a:endParaRPr lang="en-US" sz="4000" dirty="0"/>
          </a:p>
        </p:txBody>
      </p:sp>
      <p:pic>
        <p:nvPicPr>
          <p:cNvPr id="2050" name="Picture 2" descr="Simple, At-Home Composting Tips | Taste For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46" y="2251601"/>
            <a:ext cx="4192603" cy="2960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an Easy DIY Compost Bin | Blissfully Domest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5237"/>
          <a:stretch/>
        </p:blipFill>
        <p:spPr bwMode="auto">
          <a:xfrm>
            <a:off x="379508" y="2251601"/>
            <a:ext cx="3897637" cy="2960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272" y="1013881"/>
            <a:ext cx="852669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Composting at the </a:t>
            </a:r>
            <a:r>
              <a:rPr lang="en-US" sz="37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Miramar Greenery</a:t>
            </a:r>
            <a:endParaRPr lang="en-US" sz="3700" dirty="0"/>
          </a:p>
        </p:txBody>
      </p:sp>
      <p:pic>
        <p:nvPicPr>
          <p:cNvPr id="1026" name="Picture 2" descr="City of San Diego Miramar Greenery Landfill | Sustainable 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5" y="1955149"/>
            <a:ext cx="6258911" cy="37072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58</Words>
  <Application>Microsoft Office PowerPoint</Application>
  <PresentationFormat>On-screen Show (4:3)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Tai Le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314</cp:revision>
  <dcterms:created xsi:type="dcterms:W3CDTF">2019-08-05T16:17:49Z</dcterms:created>
  <dcterms:modified xsi:type="dcterms:W3CDTF">2020-06-17T20:05:44Z</dcterms:modified>
</cp:coreProperties>
</file>