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2" r:id="rId2"/>
    <p:sldId id="378" r:id="rId3"/>
    <p:sldId id="376" r:id="rId4"/>
    <p:sldId id="374" r:id="rId5"/>
    <p:sldId id="375" r:id="rId6"/>
    <p:sldId id="3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8A"/>
    <a:srgbClr val="F47920"/>
    <a:srgbClr val="FFDD00"/>
    <a:srgbClr val="F4DD20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79" d="100"/>
          <a:sy n="79" d="100"/>
        </p:scale>
        <p:origin x="11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WXCAwk4_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VVQmBkgi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https://www.youtube.com/watch?v=v9WXCAwk4_c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8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https://www.youtube.com/watch?v=zeVVQmBkgiU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4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WXCAwk4_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zeVVQmBkgi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1338" y="1271392"/>
            <a:ext cx="7725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Agriculture in the 21</a:t>
            </a:r>
            <a:r>
              <a:rPr lang="en-US" sz="6000" b="1" baseline="30000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st</a:t>
            </a:r>
            <a:r>
              <a:rPr lang="en-US" sz="60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Century</a:t>
            </a:r>
            <a:endParaRPr lang="en-US" sz="3000" b="1" dirty="0">
              <a:solidFill>
                <a:srgbClr val="1C4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Earth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44199" y="6021362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Microsoft Tai Le" panose="020B0502040204020203" pitchFamily="34" charset="0"/>
                <a:cs typeface="Microsoft Tai Le" panose="020B0502040204020203" pitchFamily="34" charset="0"/>
                <a:hlinkClick r:id="rId3"/>
              </a:rPr>
              <a:t>Video</a:t>
            </a:r>
            <a:endParaRPr lang="en-US" sz="40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Apple earth — Stock Photo © destinacigdem #5798410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1992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53" y="769973"/>
            <a:ext cx="5135174" cy="51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25" y="925436"/>
            <a:ext cx="8667750" cy="990600"/>
          </a:xfrm>
        </p:spPr>
        <p:txBody>
          <a:bodyPr/>
          <a:lstStyle/>
          <a:p>
            <a:r>
              <a:rPr lang="en-US" dirty="0" smtClean="0"/>
              <a:t>		1920s 	   vs 		Today</a:t>
            </a:r>
            <a:endParaRPr lang="en-US" dirty="0"/>
          </a:p>
        </p:txBody>
      </p:sp>
      <p:pic>
        <p:nvPicPr>
          <p:cNvPr id="2052" name="Picture 4" descr="Farmer planting cor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 r="7434"/>
          <a:stretch/>
        </p:blipFill>
        <p:spPr bwMode="auto">
          <a:xfrm>
            <a:off x="238125" y="2573883"/>
            <a:ext cx="4018565" cy="2728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nsanto wins billionaire suit in Brazil. But farmers' fight continu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"/>
          <a:stretch/>
        </p:blipFill>
        <p:spPr bwMode="auto">
          <a:xfrm>
            <a:off x="4551127" y="2573883"/>
            <a:ext cx="4354748" cy="2728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063" y="878139"/>
            <a:ext cx="8667750" cy="990600"/>
          </a:xfrm>
        </p:spPr>
        <p:txBody>
          <a:bodyPr/>
          <a:lstStyle/>
          <a:p>
            <a:r>
              <a:rPr lang="en-US" dirty="0" smtClean="0"/>
              <a:t>Pesticide </a:t>
            </a:r>
            <a:r>
              <a:rPr lang="en-US" dirty="0" smtClean="0"/>
              <a:t>&amp; </a:t>
            </a:r>
            <a:r>
              <a:rPr lang="en-US" dirty="0" smtClean="0"/>
              <a:t>Fertilizer</a:t>
            </a:r>
            <a:endParaRPr lang="en-US" dirty="0"/>
          </a:p>
        </p:txBody>
      </p:sp>
      <p:pic>
        <p:nvPicPr>
          <p:cNvPr id="3074" name="Picture 2" descr="Photo of a manure spreade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"/>
          <a:stretch/>
        </p:blipFill>
        <p:spPr bwMode="auto">
          <a:xfrm>
            <a:off x="287063" y="2343056"/>
            <a:ext cx="3905854" cy="31649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ricultural aircraft - Wikiped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5113"/>
          <a:stretch/>
        </p:blipFill>
        <p:spPr bwMode="auto">
          <a:xfrm>
            <a:off x="4620938" y="2321471"/>
            <a:ext cx="4225158" cy="32080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70" y="55477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1920s</a:t>
            </a:r>
            <a:endParaRPr lang="en-US" sz="24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6350" y="5547700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Today</a:t>
            </a:r>
            <a:endParaRPr lang="en-US" sz="24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Consequences </a:t>
            </a:r>
            <a:endParaRPr lang="en-US" dirty="0"/>
          </a:p>
        </p:txBody>
      </p:sp>
      <p:pic>
        <p:nvPicPr>
          <p:cNvPr id="1028" name="Picture 4" descr="The Gulf of Mexico Dead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96" y="1584960"/>
            <a:ext cx="4153688" cy="4153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4199" y="6021362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Microsoft Tai Le" panose="020B0502040204020203" pitchFamily="34" charset="0"/>
                <a:cs typeface="Microsoft Tai Le" panose="020B0502040204020203" pitchFamily="34" charset="0"/>
                <a:hlinkClick r:id="rId4"/>
              </a:rPr>
              <a:t>Video</a:t>
            </a:r>
            <a:endParaRPr lang="en-US" sz="40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063" y="878139"/>
            <a:ext cx="8667750" cy="990600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pic>
        <p:nvPicPr>
          <p:cNvPr id="1026" name="Picture 2" descr="The Farms of the Future | Common Dreams Vi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6" y="1868739"/>
            <a:ext cx="7632423" cy="39960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32</Words>
  <Application>Microsoft Office PowerPoint</Application>
  <PresentationFormat>On-screen Show (4:3)</PresentationFormat>
  <Paragraphs>17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Tai Le</vt:lpstr>
      <vt:lpstr>Clarity</vt:lpstr>
      <vt:lpstr>PowerPoint Presentation</vt:lpstr>
      <vt:lpstr>Apple Earth</vt:lpstr>
      <vt:lpstr>  1920s     vs   Today</vt:lpstr>
      <vt:lpstr>Pesticide &amp; Fertilizer</vt:lpstr>
      <vt:lpstr>Environmental Consequences </vt:lpstr>
      <vt:lpstr>What Can We Do?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331</cp:revision>
  <dcterms:created xsi:type="dcterms:W3CDTF">2019-08-05T16:17:49Z</dcterms:created>
  <dcterms:modified xsi:type="dcterms:W3CDTF">2020-09-18T17:56:22Z</dcterms:modified>
</cp:coreProperties>
</file>